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68743CF-C421-4FBB-874E-C7A778A0B4CE}" v="3" dt="2023-09-23T06:59:42.8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 Kuklínek" userId="df04c5ff-9c23-44e0-9da3-448e47ea739b" providerId="ADAL" clId="{F68743CF-C421-4FBB-874E-C7A778A0B4CE}"/>
    <pc:docChg chg="custSel addSld modSld">
      <pc:chgData name="Jan Kuklínek" userId="df04c5ff-9c23-44e0-9da3-448e47ea739b" providerId="ADAL" clId="{F68743CF-C421-4FBB-874E-C7A778A0B4CE}" dt="2023-09-23T07:02:51.753" v="82" actId="20577"/>
      <pc:docMkLst>
        <pc:docMk/>
      </pc:docMkLst>
      <pc:sldChg chg="modSp mod">
        <pc:chgData name="Jan Kuklínek" userId="df04c5ff-9c23-44e0-9da3-448e47ea739b" providerId="ADAL" clId="{F68743CF-C421-4FBB-874E-C7A778A0B4CE}" dt="2023-09-23T07:02:51.753" v="82" actId="20577"/>
        <pc:sldMkLst>
          <pc:docMk/>
          <pc:sldMk cId="2100693694" sldId="256"/>
        </pc:sldMkLst>
        <pc:spChg chg="mod">
          <ac:chgData name="Jan Kuklínek" userId="df04c5ff-9c23-44e0-9da3-448e47ea739b" providerId="ADAL" clId="{F68743CF-C421-4FBB-874E-C7A778A0B4CE}" dt="2023-09-23T07:02:51.753" v="82" actId="20577"/>
          <ac:spMkLst>
            <pc:docMk/>
            <pc:sldMk cId="2100693694" sldId="256"/>
            <ac:spMk id="5" creationId="{B280A71C-F369-65A3-A883-FF4C190684BD}"/>
          </ac:spMkLst>
        </pc:spChg>
      </pc:sldChg>
      <pc:sldChg chg="modSp mod">
        <pc:chgData name="Jan Kuklínek" userId="df04c5ff-9c23-44e0-9da3-448e47ea739b" providerId="ADAL" clId="{F68743CF-C421-4FBB-874E-C7A778A0B4CE}" dt="2023-09-23T07:02:15.722" v="76" actId="108"/>
        <pc:sldMkLst>
          <pc:docMk/>
          <pc:sldMk cId="989342821" sldId="257"/>
        </pc:sldMkLst>
        <pc:spChg chg="mod">
          <ac:chgData name="Jan Kuklínek" userId="df04c5ff-9c23-44e0-9da3-448e47ea739b" providerId="ADAL" clId="{F68743CF-C421-4FBB-874E-C7A778A0B4CE}" dt="2023-09-23T07:02:15.722" v="76" actId="108"/>
          <ac:spMkLst>
            <pc:docMk/>
            <pc:sldMk cId="989342821" sldId="257"/>
            <ac:spMk id="3" creationId="{A286412D-AA3E-98C0-1390-06511CF28C78}"/>
          </ac:spMkLst>
        </pc:spChg>
      </pc:sldChg>
      <pc:sldChg chg="delSp modSp new mod">
        <pc:chgData name="Jan Kuklínek" userId="df04c5ff-9c23-44e0-9da3-448e47ea739b" providerId="ADAL" clId="{F68743CF-C421-4FBB-874E-C7A778A0B4CE}" dt="2023-09-23T07:00:02.721" v="38" actId="20577"/>
        <pc:sldMkLst>
          <pc:docMk/>
          <pc:sldMk cId="3289381487" sldId="258"/>
        </pc:sldMkLst>
        <pc:spChg chg="del">
          <ac:chgData name="Jan Kuklínek" userId="df04c5ff-9c23-44e0-9da3-448e47ea739b" providerId="ADAL" clId="{F68743CF-C421-4FBB-874E-C7A778A0B4CE}" dt="2023-09-23T06:55:57.361" v="1" actId="478"/>
          <ac:spMkLst>
            <pc:docMk/>
            <pc:sldMk cId="3289381487" sldId="258"/>
            <ac:spMk id="2" creationId="{A4D0C9AC-0CB3-F580-7775-3EC3A015A3CA}"/>
          </ac:spMkLst>
        </pc:spChg>
        <pc:spChg chg="mod">
          <ac:chgData name="Jan Kuklínek" userId="df04c5ff-9c23-44e0-9da3-448e47ea739b" providerId="ADAL" clId="{F68743CF-C421-4FBB-874E-C7A778A0B4CE}" dt="2023-09-23T07:00:02.721" v="38" actId="20577"/>
          <ac:spMkLst>
            <pc:docMk/>
            <pc:sldMk cId="3289381487" sldId="258"/>
            <ac:spMk id="3" creationId="{CE5A2D9B-E849-B4FF-C5F4-99FCD1A7FAB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16075-F5F0-4C72-BFAB-23BD0AC6E1B5}" type="datetimeFigureOut">
              <a:rPr lang="cs-CZ" smtClean="0"/>
              <a:t>23.09.2023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A8A02-84AF-4B26-9684-65E79E3940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7227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16075-F5F0-4C72-BFAB-23BD0AC6E1B5}" type="datetimeFigureOut">
              <a:rPr lang="cs-CZ" smtClean="0"/>
              <a:t>23.09.2023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A8A02-84AF-4B26-9684-65E79E3940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8239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16075-F5F0-4C72-BFAB-23BD0AC6E1B5}" type="datetimeFigureOut">
              <a:rPr lang="cs-CZ" smtClean="0"/>
              <a:t>23.09.2023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A8A02-84AF-4B26-9684-65E79E3940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5749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16075-F5F0-4C72-BFAB-23BD0AC6E1B5}" type="datetimeFigureOut">
              <a:rPr lang="cs-CZ" smtClean="0"/>
              <a:t>23.09.2023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A8A02-84AF-4B26-9684-65E79E394007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12135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16075-F5F0-4C72-BFAB-23BD0AC6E1B5}" type="datetimeFigureOut">
              <a:rPr lang="cs-CZ" smtClean="0"/>
              <a:t>23.09.2023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A8A02-84AF-4B26-9684-65E79E3940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97032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16075-F5F0-4C72-BFAB-23BD0AC6E1B5}" type="datetimeFigureOut">
              <a:rPr lang="cs-CZ" smtClean="0"/>
              <a:t>23.09.2023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A8A02-84AF-4B26-9684-65E79E3940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85881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16075-F5F0-4C72-BFAB-23BD0AC6E1B5}" type="datetimeFigureOut">
              <a:rPr lang="cs-CZ" smtClean="0"/>
              <a:t>23.09.2023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A8A02-84AF-4B26-9684-65E79E3940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38229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16075-F5F0-4C72-BFAB-23BD0AC6E1B5}" type="datetimeFigureOut">
              <a:rPr lang="cs-CZ" smtClean="0"/>
              <a:t>23.09.2023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A8A02-84AF-4B26-9684-65E79E3940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62171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16075-F5F0-4C72-BFAB-23BD0AC6E1B5}" type="datetimeFigureOut">
              <a:rPr lang="cs-CZ" smtClean="0"/>
              <a:t>23.09.2023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A8A02-84AF-4B26-9684-65E79E3940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3915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16075-F5F0-4C72-BFAB-23BD0AC6E1B5}" type="datetimeFigureOut">
              <a:rPr lang="cs-CZ" smtClean="0"/>
              <a:t>23.09.2023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A8A02-84AF-4B26-9684-65E79E3940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989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16075-F5F0-4C72-BFAB-23BD0AC6E1B5}" type="datetimeFigureOut">
              <a:rPr lang="cs-CZ" smtClean="0"/>
              <a:t>23.09.2023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A8A02-84AF-4B26-9684-65E79E3940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0800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16075-F5F0-4C72-BFAB-23BD0AC6E1B5}" type="datetimeFigureOut">
              <a:rPr lang="cs-CZ" smtClean="0"/>
              <a:t>23.09.2023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A8A02-84AF-4B26-9684-65E79E3940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7553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16075-F5F0-4C72-BFAB-23BD0AC6E1B5}" type="datetimeFigureOut">
              <a:rPr lang="cs-CZ" smtClean="0"/>
              <a:t>23.09.2023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A8A02-84AF-4B26-9684-65E79E3940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6128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16075-F5F0-4C72-BFAB-23BD0AC6E1B5}" type="datetimeFigureOut">
              <a:rPr lang="cs-CZ" smtClean="0"/>
              <a:t>23.09.2023</a:t>
            </a:fld>
            <a:endParaRPr lang="cs-CZ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A8A02-84AF-4B26-9684-65E79E3940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1457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16075-F5F0-4C72-BFAB-23BD0AC6E1B5}" type="datetimeFigureOut">
              <a:rPr lang="cs-CZ" smtClean="0"/>
              <a:t>23.09.2023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A8A02-84AF-4B26-9684-65E79E3940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5562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16075-F5F0-4C72-BFAB-23BD0AC6E1B5}" type="datetimeFigureOut">
              <a:rPr lang="cs-CZ" smtClean="0"/>
              <a:t>23.09.2023</a:t>
            </a:fld>
            <a:endParaRPr lang="cs-CZ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A8A02-84AF-4B26-9684-65E79E3940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035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16075-F5F0-4C72-BFAB-23BD0AC6E1B5}" type="datetimeFigureOut">
              <a:rPr lang="cs-CZ" smtClean="0"/>
              <a:t>23.09.2023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A8A02-84AF-4B26-9684-65E79E3940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7138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3516075-F5F0-4C72-BFAB-23BD0AC6E1B5}" type="datetimeFigureOut">
              <a:rPr lang="cs-CZ" smtClean="0"/>
              <a:t>23.09.2023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3A8A02-84AF-4B26-9684-65E79E3940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38306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280A71C-F369-65A3-A883-FF4C190684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3916"/>
            <a:ext cx="10515600" cy="5943047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		</a:t>
            </a:r>
          </a:p>
          <a:p>
            <a:pPr marL="0" indent="0">
              <a:buNone/>
            </a:pPr>
            <a:r>
              <a:rPr lang="cs-CZ" sz="2400" b="1" dirty="0"/>
              <a:t>EFEZ DISKUZE: 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/>
              <a:t>Jaké konkrétní kroky činíme, abychom měli prvotní lásku ke Kristu?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/>
              <a:t>Dokážeme rozpoznat falešné učení?</a:t>
            </a:r>
          </a:p>
          <a:p>
            <a:pPr marL="0" lvl="1" indent="0">
              <a:buNone/>
            </a:pPr>
            <a:r>
              <a:rPr lang="cs-CZ" sz="2400" b="1" dirty="0"/>
              <a:t>		SMYRNA DISKUZE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200" dirty="0"/>
              <a:t>Jakým způsobem pracujeme s myšlenkou, že jako křesťané jsme fyzicky pronásledováni? 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200" dirty="0"/>
              <a:t>Nejen my osobně, ale také naši sourozenci ve světě. Jak neseme zkoušky v životě?</a:t>
            </a:r>
          </a:p>
          <a:p>
            <a:endParaRPr lang="cs-CZ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0693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286412D-AA3E-98C0-1390-06511CF28C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8977"/>
            <a:ext cx="10515600" cy="585798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/>
              <a:t>		</a:t>
            </a:r>
            <a:r>
              <a:rPr lang="cs-CZ" sz="2600" b="1" dirty="0"/>
              <a:t>Pergamon DISKUZE</a:t>
            </a:r>
            <a:r>
              <a:rPr lang="cs-CZ" b="1" dirty="0"/>
              <a:t>: 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/>
              <a:t>Jak pracujeme se sexuální nečistotou a modlářstvím ve sborech?</a:t>
            </a:r>
          </a:p>
          <a:p>
            <a:pPr marL="400050" lvl="1" indent="0">
              <a:buNone/>
            </a:pPr>
            <a:r>
              <a:rPr lang="cs-CZ" sz="2600" b="1" dirty="0"/>
              <a:t>		</a:t>
            </a:r>
            <a:r>
              <a:rPr lang="cs-CZ" sz="2600" b="1" dirty="0" err="1"/>
              <a:t>Thyatira</a:t>
            </a:r>
            <a:r>
              <a:rPr lang="cs-CZ" sz="2600" b="1" dirty="0"/>
              <a:t> DISKUZE: 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/>
              <a:t>Jak řešíme toleranci zla spojené s pozemským prospěchem? 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/>
              <a:t>Jakým způsobem bojujeme s naším spotřebním chováním, které zastiňuje Krista?</a:t>
            </a:r>
          </a:p>
          <a:p>
            <a:pPr marL="400050" lvl="1" indent="0">
              <a:buNone/>
            </a:pPr>
            <a:r>
              <a:rPr lang="cs-CZ" sz="2600" b="1" dirty="0"/>
              <a:t>		Sardy DISKUZE: 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/>
              <a:t>Jak jsme připraveni se přizpůsobovat nové době v našem sboru a nespoléhali jen na minulost? 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/>
              <a:t>Jak jsme připraveni na útok nepřítele? 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/>
              <a:t>Jak pracujeme ve sboru s oživením skrze Ducha svatého?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9342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5A2D9B-E849-B4FF-C5F4-99FCD1A7FA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99730"/>
            <a:ext cx="10515600" cy="567723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sz="2800" b="1" dirty="0"/>
              <a:t>	</a:t>
            </a:r>
            <a:r>
              <a:rPr lang="cs-CZ" sz="2800" b="1" dirty="0" err="1"/>
              <a:t>Filadelfia</a:t>
            </a:r>
            <a:r>
              <a:rPr lang="cs-CZ" sz="2800" b="1" dirty="0"/>
              <a:t> </a:t>
            </a:r>
            <a:r>
              <a:rPr lang="cs-CZ" b="1" dirty="0"/>
              <a:t>DISKUZE: 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/>
              <a:t>Jakým způsobem konkrétně naplňujeme bratrskou lásku a také lásku k nevěřícím? 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/>
              <a:t>Jaké kroky nám pomáhají zachovat a udržovat věrnost? 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/>
              <a:t>Jak využíváme příležitosti ke zvěstování a zachovávání evangelia?</a:t>
            </a:r>
          </a:p>
          <a:p>
            <a:pPr marL="514350" indent="-514350">
              <a:buFont typeface="+mj-lt"/>
              <a:buAutoNum type="arabicPeriod"/>
            </a:pPr>
            <a:endParaRPr lang="cs-CZ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cs-CZ" sz="2800" b="1" dirty="0"/>
              <a:t>	</a:t>
            </a:r>
            <a:r>
              <a:rPr lang="cs-CZ" sz="2800" b="1" dirty="0" err="1"/>
              <a:t>Laodikea</a:t>
            </a:r>
            <a:r>
              <a:rPr lang="cs-CZ" sz="2800" b="1" dirty="0"/>
              <a:t> DISKUZE: 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/>
              <a:t>Jakým způsobem bojujeme proti lhostejnosti a neužitečnosti (láska k penězům a stavění vlastního chrámu, </a:t>
            </a:r>
            <a:r>
              <a:rPr lang="cs-CZ" sz="2800" dirty="0" err="1"/>
              <a:t>Ageus</a:t>
            </a:r>
            <a:r>
              <a:rPr lang="cs-CZ" sz="2800" dirty="0"/>
              <a:t>)? 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/>
              <a:t>Jak „nakupujeme“ zlato přečištěné ohněm, bílé šaty a oční mast?</a:t>
            </a:r>
          </a:p>
        </p:txBody>
      </p:sp>
    </p:spTree>
    <p:extLst>
      <p:ext uri="{BB962C8B-B14F-4D97-AF65-F5344CB8AC3E}">
        <p14:creationId xmlns:p14="http://schemas.microsoft.com/office/powerpoint/2010/main" val="32893814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31</TotalTime>
  <Words>205</Words>
  <Application>Microsoft Office PowerPoint</Application>
  <PresentationFormat>Širokoúhlá obrazovka</PresentationFormat>
  <Paragraphs>24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Ion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 Kuklínek</dc:creator>
  <cp:lastModifiedBy>Jan Kuklínek</cp:lastModifiedBy>
  <cp:revision>1</cp:revision>
  <dcterms:created xsi:type="dcterms:W3CDTF">2023-09-23T06:44:14Z</dcterms:created>
  <dcterms:modified xsi:type="dcterms:W3CDTF">2023-09-23T07:15:26Z</dcterms:modified>
</cp:coreProperties>
</file>