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8743CF-C421-4FBB-874E-C7A778A0B4CE}" v="3" dt="2023-09-23T06:59:42.8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Kuklínek" userId="df04c5ff-9c23-44e0-9da3-448e47ea739b" providerId="ADAL" clId="{F68743CF-C421-4FBB-874E-C7A778A0B4CE}"/>
    <pc:docChg chg="custSel addSld modSld">
      <pc:chgData name="Jan Kuklínek" userId="df04c5ff-9c23-44e0-9da3-448e47ea739b" providerId="ADAL" clId="{F68743CF-C421-4FBB-874E-C7A778A0B4CE}" dt="2023-09-23T07:02:51.753" v="82" actId="20577"/>
      <pc:docMkLst>
        <pc:docMk/>
      </pc:docMkLst>
      <pc:sldChg chg="modSp mod">
        <pc:chgData name="Jan Kuklínek" userId="df04c5ff-9c23-44e0-9da3-448e47ea739b" providerId="ADAL" clId="{F68743CF-C421-4FBB-874E-C7A778A0B4CE}" dt="2023-09-23T07:02:51.753" v="82" actId="20577"/>
        <pc:sldMkLst>
          <pc:docMk/>
          <pc:sldMk cId="2100693694" sldId="256"/>
        </pc:sldMkLst>
        <pc:spChg chg="mod">
          <ac:chgData name="Jan Kuklínek" userId="df04c5ff-9c23-44e0-9da3-448e47ea739b" providerId="ADAL" clId="{F68743CF-C421-4FBB-874E-C7A778A0B4CE}" dt="2023-09-23T07:02:51.753" v="82" actId="20577"/>
          <ac:spMkLst>
            <pc:docMk/>
            <pc:sldMk cId="2100693694" sldId="256"/>
            <ac:spMk id="5" creationId="{B280A71C-F369-65A3-A883-FF4C190684BD}"/>
          </ac:spMkLst>
        </pc:spChg>
      </pc:sldChg>
      <pc:sldChg chg="modSp mod">
        <pc:chgData name="Jan Kuklínek" userId="df04c5ff-9c23-44e0-9da3-448e47ea739b" providerId="ADAL" clId="{F68743CF-C421-4FBB-874E-C7A778A0B4CE}" dt="2023-09-23T07:02:15.722" v="76" actId="108"/>
        <pc:sldMkLst>
          <pc:docMk/>
          <pc:sldMk cId="989342821" sldId="257"/>
        </pc:sldMkLst>
        <pc:spChg chg="mod">
          <ac:chgData name="Jan Kuklínek" userId="df04c5ff-9c23-44e0-9da3-448e47ea739b" providerId="ADAL" clId="{F68743CF-C421-4FBB-874E-C7A778A0B4CE}" dt="2023-09-23T07:02:15.722" v="76" actId="108"/>
          <ac:spMkLst>
            <pc:docMk/>
            <pc:sldMk cId="989342821" sldId="257"/>
            <ac:spMk id="3" creationId="{A286412D-AA3E-98C0-1390-06511CF28C78}"/>
          </ac:spMkLst>
        </pc:spChg>
      </pc:sldChg>
      <pc:sldChg chg="delSp modSp new mod">
        <pc:chgData name="Jan Kuklínek" userId="df04c5ff-9c23-44e0-9da3-448e47ea739b" providerId="ADAL" clId="{F68743CF-C421-4FBB-874E-C7A778A0B4CE}" dt="2023-09-23T07:00:02.721" v="38" actId="20577"/>
        <pc:sldMkLst>
          <pc:docMk/>
          <pc:sldMk cId="3289381487" sldId="258"/>
        </pc:sldMkLst>
        <pc:spChg chg="del">
          <ac:chgData name="Jan Kuklínek" userId="df04c5ff-9c23-44e0-9da3-448e47ea739b" providerId="ADAL" clId="{F68743CF-C421-4FBB-874E-C7A778A0B4CE}" dt="2023-09-23T06:55:57.361" v="1" actId="478"/>
          <ac:spMkLst>
            <pc:docMk/>
            <pc:sldMk cId="3289381487" sldId="258"/>
            <ac:spMk id="2" creationId="{A4D0C9AC-0CB3-F580-7775-3EC3A015A3CA}"/>
          </ac:spMkLst>
        </pc:spChg>
        <pc:spChg chg="mod">
          <ac:chgData name="Jan Kuklínek" userId="df04c5ff-9c23-44e0-9da3-448e47ea739b" providerId="ADAL" clId="{F68743CF-C421-4FBB-874E-C7A778A0B4CE}" dt="2023-09-23T07:00:02.721" v="38" actId="20577"/>
          <ac:spMkLst>
            <pc:docMk/>
            <pc:sldMk cId="3289381487" sldId="258"/>
            <ac:spMk id="3" creationId="{CE5A2D9B-E849-B4FF-C5F4-99FCD1A7FAB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6075-F5F0-4C72-BFAB-23BD0AC6E1B5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8A02-84AF-4B26-9684-65E79E394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227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6075-F5F0-4C72-BFAB-23BD0AC6E1B5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8A02-84AF-4B26-9684-65E79E394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23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6075-F5F0-4C72-BFAB-23BD0AC6E1B5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8A02-84AF-4B26-9684-65E79E394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574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6075-F5F0-4C72-BFAB-23BD0AC6E1B5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8A02-84AF-4B26-9684-65E79E394007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213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6075-F5F0-4C72-BFAB-23BD0AC6E1B5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8A02-84AF-4B26-9684-65E79E394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9703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6075-F5F0-4C72-BFAB-23BD0AC6E1B5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8A02-84AF-4B26-9684-65E79E394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588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6075-F5F0-4C72-BFAB-23BD0AC6E1B5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8A02-84AF-4B26-9684-65E79E394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822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6075-F5F0-4C72-BFAB-23BD0AC6E1B5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8A02-84AF-4B26-9684-65E79E394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2171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6075-F5F0-4C72-BFAB-23BD0AC6E1B5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8A02-84AF-4B26-9684-65E79E394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91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6075-F5F0-4C72-BFAB-23BD0AC6E1B5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8A02-84AF-4B26-9684-65E79E394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89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6075-F5F0-4C72-BFAB-23BD0AC6E1B5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8A02-84AF-4B26-9684-65E79E394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80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6075-F5F0-4C72-BFAB-23BD0AC6E1B5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8A02-84AF-4B26-9684-65E79E394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55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6075-F5F0-4C72-BFAB-23BD0AC6E1B5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8A02-84AF-4B26-9684-65E79E394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128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6075-F5F0-4C72-BFAB-23BD0AC6E1B5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8A02-84AF-4B26-9684-65E79E394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457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6075-F5F0-4C72-BFAB-23BD0AC6E1B5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8A02-84AF-4B26-9684-65E79E394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56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6075-F5F0-4C72-BFAB-23BD0AC6E1B5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8A02-84AF-4B26-9684-65E79E394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3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6075-F5F0-4C72-BFAB-23BD0AC6E1B5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8A02-84AF-4B26-9684-65E79E394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13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516075-F5F0-4C72-BFAB-23BD0AC6E1B5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A8A02-84AF-4B26-9684-65E79E394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8306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280A71C-F369-65A3-A883-FF4C19068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916"/>
            <a:ext cx="10515600" cy="594304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		</a:t>
            </a:r>
          </a:p>
          <a:p>
            <a:pPr marL="0" indent="0">
              <a:buNone/>
            </a:pPr>
            <a:r>
              <a:rPr lang="cs-CZ" sz="2400" b="1" dirty="0"/>
              <a:t>EFEZ DISKUZE: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Jaké konkrétní kroky činíme, abychom měli prvotní lásku ke Kristu?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Dokážeme rozpoznat falešné učení?</a:t>
            </a:r>
          </a:p>
          <a:p>
            <a:pPr marL="0" lvl="1" indent="0">
              <a:buNone/>
            </a:pPr>
            <a:r>
              <a:rPr lang="cs-CZ" sz="2400" b="1" dirty="0"/>
              <a:t>		SMYRNA DISKUZE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/>
              <a:t>Jakým způsobem pracujeme s myšlenkou, že jako křesťané jsme fyzicky pronásledováni?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/>
              <a:t>Nejen my osobně, ale také naši sourozenci ve světě. Jak neseme zkoušky v životě?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693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86412D-AA3E-98C0-1390-06511CF28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8977"/>
            <a:ext cx="10515600" cy="585798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		</a:t>
            </a:r>
            <a:r>
              <a:rPr lang="cs-CZ" sz="2600" b="1" dirty="0"/>
              <a:t>Pergamon DISKUZE</a:t>
            </a:r>
            <a:r>
              <a:rPr lang="cs-CZ" b="1" dirty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Jak pracujeme se sexuální nečistotou a modlářstvím ve sborech?</a:t>
            </a:r>
          </a:p>
          <a:p>
            <a:pPr marL="400050" lvl="1" indent="0">
              <a:buNone/>
            </a:pPr>
            <a:r>
              <a:rPr lang="cs-CZ" sz="2600" b="1" dirty="0"/>
              <a:t>		</a:t>
            </a:r>
            <a:r>
              <a:rPr lang="cs-CZ" sz="2600" b="1" dirty="0" err="1"/>
              <a:t>Thyatira</a:t>
            </a:r>
            <a:r>
              <a:rPr lang="cs-CZ" sz="2600" b="1" dirty="0"/>
              <a:t> DISKUZE: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Jak řešíme toleranci zla spojené s pozemským prospěchem?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Jakým způsobem bojujeme s naším spotřebním chováním, které zastiňuje Krista?</a:t>
            </a:r>
          </a:p>
          <a:p>
            <a:pPr marL="400050" lvl="1" indent="0">
              <a:buNone/>
            </a:pPr>
            <a:r>
              <a:rPr lang="cs-CZ" sz="2600" b="1" dirty="0"/>
              <a:t>		Sardy DISKUZE: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Jak jsme připraveni se přizpůsobovat nové době v našem sboru a nespoléhali jen na minulost?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Jak jsme připraveni na útok nepřítele?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Jak pracujeme ve sboru s oživením skrze Ducha svatého?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342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5A2D9B-E849-B4FF-C5F4-99FCD1A7F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9730"/>
            <a:ext cx="10515600" cy="567723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800" b="1" dirty="0"/>
              <a:t>	</a:t>
            </a:r>
            <a:r>
              <a:rPr lang="cs-CZ" sz="2800" b="1" dirty="0" err="1"/>
              <a:t>Filadelfia</a:t>
            </a:r>
            <a:r>
              <a:rPr lang="cs-CZ" sz="2800" b="1" dirty="0"/>
              <a:t> </a:t>
            </a:r>
            <a:r>
              <a:rPr lang="cs-CZ" b="1" dirty="0"/>
              <a:t>DISKUZE: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Jakým způsobem konkrétně naplňujeme bratrskou lásku a také lásku k nevěřícím?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Jaké kroky nám pomáhají zachovat a udržovat věrnost?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Jak využíváme příležitosti ke zvěstování a zachovávání evangelia?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cs-CZ" sz="2800" b="1" dirty="0"/>
              <a:t>	</a:t>
            </a:r>
            <a:r>
              <a:rPr lang="cs-CZ" sz="2800" b="1" dirty="0" err="1"/>
              <a:t>Laodikea</a:t>
            </a:r>
            <a:r>
              <a:rPr lang="cs-CZ" sz="2800" b="1" dirty="0"/>
              <a:t> DISKUZE: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Jakým způsobem bojujeme proti lhostejnosti a neužitečnosti (láska k penězům a stavění vlastního chrámu, </a:t>
            </a:r>
            <a:r>
              <a:rPr lang="cs-CZ" sz="2800" dirty="0" err="1"/>
              <a:t>Ageus</a:t>
            </a:r>
            <a:r>
              <a:rPr lang="cs-CZ" sz="2800" dirty="0"/>
              <a:t>)?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Jak „nakupujeme“ zlato přečištěné ohněm, bílé šaty a oční mast?</a:t>
            </a:r>
          </a:p>
        </p:txBody>
      </p:sp>
    </p:spTree>
    <p:extLst>
      <p:ext uri="{BB962C8B-B14F-4D97-AF65-F5344CB8AC3E}">
        <p14:creationId xmlns:p14="http://schemas.microsoft.com/office/powerpoint/2010/main" val="3289381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</TotalTime>
  <Words>205</Words>
  <Application>Microsoft Office PowerPoint</Application>
  <PresentationFormat>Širokoúhlá obrazovka</PresentationFormat>
  <Paragraphs>24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Kuklínek</dc:creator>
  <cp:lastModifiedBy>Jan Kuklínek</cp:lastModifiedBy>
  <cp:revision>1</cp:revision>
  <dcterms:created xsi:type="dcterms:W3CDTF">2023-09-23T06:44:14Z</dcterms:created>
  <dcterms:modified xsi:type="dcterms:W3CDTF">2023-09-23T07:15:26Z</dcterms:modified>
</cp:coreProperties>
</file>